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3" r:id="rId3"/>
    <p:sldId id="316" r:id="rId4"/>
    <p:sldId id="314" r:id="rId5"/>
    <p:sldId id="338" r:id="rId6"/>
    <p:sldId id="339" r:id="rId7"/>
    <p:sldId id="331" r:id="rId8"/>
    <p:sldId id="335" r:id="rId9"/>
    <p:sldId id="336" r:id="rId10"/>
    <p:sldId id="341" r:id="rId11"/>
    <p:sldId id="329" r:id="rId12"/>
    <p:sldId id="340" r:id="rId13"/>
    <p:sldId id="343" r:id="rId14"/>
    <p:sldId id="344" r:id="rId15"/>
    <p:sldId id="345" r:id="rId16"/>
    <p:sldId id="3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Perry" initials="RP" lastIdx="5" clrIdx="0">
    <p:extLst>
      <p:ext uri="{19B8F6BF-5375-455C-9EA6-DF929625EA0E}">
        <p15:presenceInfo xmlns:p15="http://schemas.microsoft.com/office/powerpoint/2012/main" userId="S-1-5-21-796845957-287218729-725345543-145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5" autoAdjust="0"/>
    <p:restoredTop sz="80437" autoAdjust="0"/>
  </p:normalViewPr>
  <p:slideViewPr>
    <p:cSldViewPr snapToGrid="0">
      <p:cViewPr varScale="1">
        <p:scale>
          <a:sx n="93" d="100"/>
          <a:sy n="93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6D7D-5760-4CCB-8E35-8DE29F0A82F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FB51C-4107-49BC-9A57-338460F8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96DC0-4C6B-4906-89A0-61773943C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Structural</a:t>
            </a:r>
            <a:r>
              <a:rPr lang="en-US" sz="1200" baseline="0" dirty="0" smtClean="0"/>
              <a:t> deficit of 1.9 million dollars from fiscal year 2016-17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Structural</a:t>
            </a:r>
            <a:r>
              <a:rPr lang="en-US" sz="1200" baseline="0" dirty="0" smtClean="0"/>
              <a:t> deficit of 1.9 million dollars from fiscal year 2016-17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0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descriptions pop in with a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descriptions pop in with a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2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descriptions pop in with a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50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8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2599-B6DD-4604-94C4-ECDEF8D696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3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2842-0722-412F-A4F8-9BFBADE31889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A8D7-3D6B-4E45-8F80-7379C83D7E7B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6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A083-FB09-4663-8485-E4AF13D5E310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163E-8F5B-4259-98B2-9724A165EADD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538C-5BE3-4F5F-ADAE-EC53A82D71F6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D1BB-E936-459D-8A95-0E2380B61BD7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776-4D9E-4588-9507-6C016A598A4B}" type="datetime1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FB30-A5C7-45BF-9919-11F0EF3A2841}" type="datetime1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A60-ECC6-4CE9-A759-925270724E78}" type="datetime1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98E-77A4-4F7E-839E-D226DB215055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D8E6-8165-4624-BCB7-DF5B30EBFC42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232E4-C0FB-4612-9289-26C113A46957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1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heck_mark_23x20_02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67225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16" y="0"/>
            <a:ext cx="921884" cy="9218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3BC9-24A6-4090-AD96-EA972501BE3F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" y="1791016"/>
            <a:ext cx="2454544" cy="24545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56049" y="1644121"/>
            <a:ext cx="5910943" cy="26014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/>
              <a:t>Reunión del Comité del Plan de Responsabilidad de Control </a:t>
            </a:r>
            <a:r>
              <a:rPr lang="es-ES" sz="5400" b="1" dirty="0" smtClean="0"/>
              <a:t>Local</a:t>
            </a:r>
          </a:p>
          <a:p>
            <a:endParaRPr lang="en-US" sz="5400" b="1" dirty="0"/>
          </a:p>
          <a:p>
            <a:r>
              <a:rPr lang="en-US" b="1" dirty="0" smtClean="0"/>
              <a:t>23 de </a:t>
            </a:r>
            <a:r>
              <a:rPr lang="en-US" b="1" dirty="0" err="1" smtClean="0"/>
              <a:t>abril</a:t>
            </a:r>
            <a:r>
              <a:rPr lang="en-US" b="1" dirty="0" smtClean="0"/>
              <a:t> de</a:t>
            </a:r>
            <a:r>
              <a:rPr lang="en-US" b="1" dirty="0" smtClean="0"/>
              <a:t> </a:t>
            </a:r>
            <a:r>
              <a:rPr lang="en-US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7915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258" y="365125"/>
            <a:ext cx="11609614" cy="1325563"/>
          </a:xfrm>
        </p:spPr>
        <p:txBody>
          <a:bodyPr>
            <a:normAutofit/>
          </a:bodyPr>
          <a:lstStyle/>
          <a:p>
            <a:r>
              <a:rPr lang="es-ES" sz="4100" dirty="0"/>
              <a:t>Revisión de la Junta Directiva - Ajustes Presupuestarios</a:t>
            </a:r>
            <a:endParaRPr lang="en-US" sz="4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10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91972" y="2090628"/>
            <a:ext cx="538043" cy="20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776" y="1825625"/>
            <a:ext cx="5824447" cy="43513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292645" y="4461972"/>
            <a:ext cx="538043" cy="20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Ciclo</a:t>
            </a:r>
            <a:r>
              <a:rPr lang="en-US" dirty="0"/>
              <a:t> </a:t>
            </a:r>
            <a:r>
              <a:rPr lang="en-US" dirty="0" err="1" smtClean="0"/>
              <a:t>Anual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monitoreo</a:t>
            </a:r>
            <a:r>
              <a:rPr lang="en-US" dirty="0"/>
              <a:t> e </a:t>
            </a:r>
            <a:r>
              <a:rPr lang="en-US" dirty="0" err="1"/>
              <a:t>informe</a:t>
            </a:r>
            <a:r>
              <a:rPr lang="en-US" dirty="0"/>
              <a:t> del LCAP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8947"/>
            <a:ext cx="10515600" cy="1063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i="1" dirty="0"/>
              <a:t>¿Cómo supervisa el </a:t>
            </a:r>
            <a:r>
              <a:rPr lang="es-ES" sz="3600" i="1" dirty="0" smtClean="0"/>
              <a:t>Distrito </a:t>
            </a:r>
            <a:r>
              <a:rPr lang="es-ES" sz="3600" i="1" dirty="0"/>
              <a:t>el gasto y garantiza la transparencia?</a:t>
            </a:r>
            <a:endParaRPr lang="en-US" sz="3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Ciclo</a:t>
            </a:r>
            <a:r>
              <a:rPr lang="en-US" dirty="0"/>
              <a:t> </a:t>
            </a:r>
            <a:r>
              <a:rPr lang="en-US" dirty="0" err="1" smtClean="0"/>
              <a:t>Anual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monitoreo</a:t>
            </a:r>
            <a:r>
              <a:rPr lang="en-US" dirty="0"/>
              <a:t> e </a:t>
            </a:r>
            <a:r>
              <a:rPr lang="en-US" dirty="0" err="1"/>
              <a:t>informe</a:t>
            </a:r>
            <a:r>
              <a:rPr lang="en-US" dirty="0"/>
              <a:t> del LCAP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57" y="1690688"/>
            <a:ext cx="8969440" cy="468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31" y="2262829"/>
            <a:ext cx="11609797" cy="13255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200" dirty="0"/>
              <a:t>Revisión del </a:t>
            </a:r>
            <a:r>
              <a:rPr lang="es-ES" sz="4200" dirty="0" smtClean="0"/>
              <a:t>Plan Preliminar </a:t>
            </a:r>
            <a:r>
              <a:rPr lang="es-ES" sz="4200" dirty="0"/>
              <a:t>de </a:t>
            </a:r>
            <a:r>
              <a:rPr lang="es-ES" sz="4200" dirty="0" smtClean="0"/>
              <a:t>Actualización Anual</a:t>
            </a:r>
            <a:endParaRPr lang="en-US" sz="4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81728" y="451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8308" cy="1281113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Reflejos Destacados </a:t>
            </a:r>
            <a:r>
              <a:rPr lang="es-ES" dirty="0"/>
              <a:t>de la </a:t>
            </a:r>
            <a:r>
              <a:rPr lang="es-ES" dirty="0" smtClean="0"/>
              <a:t>Actualización </a:t>
            </a:r>
            <a:r>
              <a:rPr lang="es-ES" dirty="0"/>
              <a:t>A</a:t>
            </a:r>
            <a:r>
              <a:rPr lang="es-ES" dirty="0" smtClean="0"/>
              <a:t>nual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Secciones</a:t>
            </a:r>
            <a:r>
              <a:rPr lang="en-US" sz="3200" dirty="0" smtClean="0"/>
              <a:t> para </a:t>
            </a:r>
            <a:r>
              <a:rPr lang="en-US" sz="3200" dirty="0" err="1" smtClean="0"/>
              <a:t>revisar</a:t>
            </a:r>
            <a:r>
              <a:rPr lang="en-US" sz="3200" dirty="0" smtClean="0"/>
              <a:t>:</a:t>
            </a:r>
            <a:endParaRPr lang="en-US" sz="3200" dirty="0" smtClean="0"/>
          </a:p>
          <a:p>
            <a:pPr lvl="1"/>
            <a:r>
              <a:rPr lang="es-ES" sz="2800" dirty="0"/>
              <a:t>Secciones resumidas: mayor progreso (página 2), necesidades más importantes (página 3) y brechas de rendimiento (página 4</a:t>
            </a:r>
            <a:r>
              <a:rPr lang="es-ES" sz="2800" dirty="0" smtClean="0"/>
              <a:t>)</a:t>
            </a:r>
          </a:p>
          <a:p>
            <a:pPr lvl="1"/>
            <a:r>
              <a:rPr lang="en-US" sz="2800" dirty="0" err="1"/>
              <a:t>Actualizaciones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 smtClean="0"/>
              <a:t>objetivo</a:t>
            </a:r>
            <a:endParaRPr lang="en-US" sz="2800" dirty="0" smtClean="0"/>
          </a:p>
          <a:p>
            <a:pPr lvl="2"/>
            <a:r>
              <a:rPr lang="en-US" sz="2400" dirty="0" err="1" smtClean="0"/>
              <a:t>Objetivo</a:t>
            </a:r>
            <a:r>
              <a:rPr lang="en-US" sz="2400" dirty="0" smtClean="0"/>
              <a:t> </a:t>
            </a:r>
            <a:r>
              <a:rPr lang="en-US" sz="2400" dirty="0" smtClean="0"/>
              <a:t>1 – </a:t>
            </a:r>
            <a:r>
              <a:rPr lang="en-US" sz="2400" dirty="0" err="1"/>
              <a:t>página</a:t>
            </a:r>
            <a:r>
              <a:rPr lang="en-US" sz="2400" dirty="0"/>
              <a:t> </a:t>
            </a:r>
            <a:r>
              <a:rPr lang="en-US" sz="2400" dirty="0" smtClean="0"/>
              <a:t>6</a:t>
            </a:r>
          </a:p>
          <a:p>
            <a:pPr lvl="2"/>
            <a:r>
              <a:rPr lang="en-US" sz="2400" dirty="0" err="1" smtClean="0"/>
              <a:t>Objetivo</a:t>
            </a:r>
            <a:r>
              <a:rPr lang="en-US" sz="2400" dirty="0" smtClean="0"/>
              <a:t> </a:t>
            </a:r>
            <a:r>
              <a:rPr lang="en-US" sz="2400" dirty="0" smtClean="0"/>
              <a:t>2 – </a:t>
            </a:r>
            <a:r>
              <a:rPr lang="en-US" sz="2400" dirty="0" err="1"/>
              <a:t>página</a:t>
            </a:r>
            <a:r>
              <a:rPr lang="en-US" sz="2400" dirty="0"/>
              <a:t> </a:t>
            </a:r>
            <a:r>
              <a:rPr lang="en-US" sz="2400" dirty="0" smtClean="0"/>
              <a:t>16</a:t>
            </a:r>
          </a:p>
          <a:p>
            <a:pPr lvl="2"/>
            <a:r>
              <a:rPr lang="en-US" sz="2400" dirty="0" err="1" smtClean="0"/>
              <a:t>Objetivo</a:t>
            </a:r>
            <a:r>
              <a:rPr lang="en-US" sz="2400" dirty="0" smtClean="0"/>
              <a:t> </a:t>
            </a:r>
            <a:r>
              <a:rPr lang="en-US" sz="2400" dirty="0" smtClean="0"/>
              <a:t>3 – </a:t>
            </a:r>
            <a:r>
              <a:rPr lang="en-US" sz="2400" dirty="0" err="1"/>
              <a:t>página</a:t>
            </a:r>
            <a:r>
              <a:rPr lang="en-US" sz="2400" dirty="0"/>
              <a:t> </a:t>
            </a:r>
            <a:r>
              <a:rPr lang="en-US" sz="2400" dirty="0" smtClean="0"/>
              <a:t>25</a:t>
            </a:r>
          </a:p>
          <a:p>
            <a:pPr lvl="2"/>
            <a:r>
              <a:rPr lang="en-US" sz="2400" dirty="0" err="1" smtClean="0"/>
              <a:t>Objetivo</a:t>
            </a:r>
            <a:r>
              <a:rPr lang="en-US" sz="2400" dirty="0" smtClean="0"/>
              <a:t> </a:t>
            </a:r>
            <a:r>
              <a:rPr lang="en-US" sz="2400" dirty="0" smtClean="0"/>
              <a:t>4 – </a:t>
            </a:r>
            <a:r>
              <a:rPr lang="en-US" sz="2400" dirty="0" err="1"/>
              <a:t>página</a:t>
            </a:r>
            <a:r>
              <a:rPr lang="en-US" sz="2400" dirty="0"/>
              <a:t> </a:t>
            </a:r>
            <a:r>
              <a:rPr lang="en-US" sz="2400" dirty="0" smtClean="0"/>
              <a:t>36</a:t>
            </a:r>
          </a:p>
          <a:p>
            <a:pPr lvl="2"/>
            <a:r>
              <a:rPr lang="en-US" sz="2400" dirty="0" err="1" smtClean="0"/>
              <a:t>Objetivo</a:t>
            </a:r>
            <a:r>
              <a:rPr lang="en-US" sz="2400" dirty="0" smtClean="0"/>
              <a:t> </a:t>
            </a:r>
            <a:r>
              <a:rPr lang="en-US" sz="2400" dirty="0" smtClean="0"/>
              <a:t>5 – </a:t>
            </a:r>
            <a:r>
              <a:rPr lang="en-US" sz="2400" dirty="0" err="1"/>
              <a:t>página</a:t>
            </a:r>
            <a:r>
              <a:rPr lang="en-US" sz="2400" dirty="0"/>
              <a:t> </a:t>
            </a:r>
            <a:r>
              <a:rPr lang="en-US" sz="2400" dirty="0" smtClean="0"/>
              <a:t>43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6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/>
              <a:t>Actualización</a:t>
            </a:r>
            <a:r>
              <a:rPr lang="en-US" dirty="0"/>
              <a:t> </a:t>
            </a:r>
            <a:r>
              <a:rPr lang="en-US" dirty="0" err="1" smtClean="0"/>
              <a:t>Anual</a:t>
            </a:r>
            <a:r>
              <a:rPr lang="en-US" dirty="0"/>
              <a:t>: </a:t>
            </a:r>
            <a:r>
              <a:rPr lang="en-US" dirty="0" err="1"/>
              <a:t>D</a:t>
            </a:r>
            <a:r>
              <a:rPr lang="en-US" dirty="0" err="1" smtClean="0"/>
              <a:t>iscusión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200589"/>
              </p:ext>
            </p:extLst>
          </p:nvPr>
        </p:nvGraphicFramePr>
        <p:xfrm>
          <a:off x="838200" y="2231135"/>
          <a:ext cx="10515600" cy="4097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002856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81964521"/>
                    </a:ext>
                  </a:extLst>
                </a:gridCol>
              </a:tblGrid>
              <a:tr h="736745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Qué acciones y/o métricas están todavía "en construcción"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¿Qué acciones y/o métricas han demostrado el éxito?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196446"/>
                  </a:ext>
                </a:extLst>
              </a:tr>
              <a:tr h="327442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59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18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1E47FE53-EBF0-4DA7-9D9D-CC1C3A20F3CB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8795" y="1876301"/>
            <a:ext cx="909649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Comentarios</a:t>
            </a:r>
            <a:endParaRPr lang="en-US" sz="8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0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FE53-EBF0-4DA7-9D9D-CC1C3A20F3C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4785" y="1802921"/>
            <a:ext cx="9980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800" dirty="0"/>
              <a:t>Bienvenida y </a:t>
            </a:r>
            <a:r>
              <a:rPr lang="es-ES" sz="2800" dirty="0" smtClean="0"/>
              <a:t>Introducciones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Ajustes </a:t>
            </a:r>
            <a:r>
              <a:rPr lang="es-ES" sz="2800" dirty="0"/>
              <a:t>presupuestarios del distrito y su impacto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Ciclo </a:t>
            </a:r>
            <a:r>
              <a:rPr lang="es-ES" sz="2800" dirty="0" smtClean="0"/>
              <a:t>Anual </a:t>
            </a:r>
            <a:r>
              <a:rPr lang="es-ES" sz="2800" dirty="0"/>
              <a:t>de monitoreo e informe del LCAP: </a:t>
            </a:r>
            <a:r>
              <a:rPr lang="es-ES" sz="2800" dirty="0" smtClean="0"/>
              <a:t>¿Cómo </a:t>
            </a:r>
            <a:r>
              <a:rPr lang="es-ES" sz="2800" dirty="0"/>
              <a:t>supervisa el </a:t>
            </a:r>
            <a:r>
              <a:rPr lang="es-ES" sz="2800" dirty="0" smtClean="0"/>
              <a:t>Distrito </a:t>
            </a:r>
            <a:r>
              <a:rPr lang="es-ES" sz="2800" dirty="0"/>
              <a:t>el gasto y asegura la transparencia?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Revisión de la </a:t>
            </a:r>
            <a:r>
              <a:rPr lang="es-ES" sz="2800" dirty="0" smtClean="0"/>
              <a:t>Actualización Anual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3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668017"/>
            <a:ext cx="9567603" cy="52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15249"/>
            <a:ext cx="11565770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dirty="0"/>
              <a:t>Ajustes presupuestarios del distrito y su impacto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22340"/>
            <a:ext cx="10515600" cy="4152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dirty="0"/>
              <a:t>Nuestro 2016-17 terminó con un déficit de $1.9 millones de dólares y estamos proyectando un mayor gasto deficitario en 2017-18</a:t>
            </a:r>
            <a:r>
              <a:rPr lang="es-ES" sz="40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s-ES" sz="3200" dirty="0"/>
              <a:t>La financiación del Estado se está desacelerando y hemos aumentado los costos de las contribuciones de STRS y PERS en los próximos </a:t>
            </a:r>
            <a:r>
              <a:rPr lang="es-ES" sz="3200" dirty="0" smtClean="0"/>
              <a:t>años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8C38C-9838-4B19-A166-AFA2E984E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35238" y="4725578"/>
            <a:ext cx="1573433" cy="14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15" y="315249"/>
            <a:ext cx="11234056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dirty="0"/>
              <a:t>Ajustes presupuestarios del distrito y su impacto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22340"/>
            <a:ext cx="10515600" cy="4152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dirty="0"/>
              <a:t>Nuestro objetivo es reducir gastos por $5 millones en los próximos tres años</a:t>
            </a:r>
            <a:endParaRPr lang="en-US" sz="1800" dirty="0" smtClean="0"/>
          </a:p>
          <a:p>
            <a:pPr marL="0" indent="0" algn="ctr">
              <a:buNone/>
            </a:pPr>
            <a:endParaRPr lang="en-US" sz="3600" i="1" dirty="0" smtClean="0"/>
          </a:p>
          <a:p>
            <a:pPr marL="0" indent="0" algn="ctr">
              <a:buNone/>
            </a:pPr>
            <a:r>
              <a:rPr lang="en-US" sz="3600" i="1" dirty="0"/>
              <a:t>¿</a:t>
            </a:r>
            <a:r>
              <a:rPr lang="en-US" sz="3600" i="1" dirty="0" err="1"/>
              <a:t>Cómo</a:t>
            </a:r>
            <a:r>
              <a:rPr lang="en-US" sz="3600" i="1" dirty="0"/>
              <a:t> lo </a:t>
            </a:r>
            <a:r>
              <a:rPr lang="en-US" sz="3600" i="1" dirty="0" err="1"/>
              <a:t>lograremos</a:t>
            </a:r>
            <a:r>
              <a:rPr lang="en-US" sz="3600" i="1" dirty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2006614"/>
            <a:ext cx="1051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Reducir los gastos no esenciales de los servicios centralizados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Reorganizar el personal de la oficina central de manera de proporcionar servicios similares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Reestructurar los servicios para que se proporcionen en </a:t>
            </a:r>
            <a:r>
              <a:rPr lang="es-ES" sz="2800" dirty="0" smtClean="0"/>
              <a:t>las escuelas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Preservar </a:t>
            </a:r>
            <a:r>
              <a:rPr lang="es-ES" sz="2800" dirty="0"/>
              <a:t>servicios y apoyos para la enseñanza y el aprendizaje (enfoque en la primera instrucción de calidad)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Cambiar </a:t>
            </a:r>
            <a:r>
              <a:rPr lang="es-ES" sz="2800" dirty="0"/>
              <a:t>el uso de proveedores externos para desarrollar la capacidad interna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Usar un </a:t>
            </a:r>
            <a:r>
              <a:rPr lang="es-ES" sz="2800" dirty="0"/>
              <a:t>lente de equidad al proporcionar recursos </a:t>
            </a:r>
            <a:r>
              <a:rPr lang="es-ES" sz="2800" dirty="0" smtClean="0"/>
              <a:t>de la escuela vs un </a:t>
            </a:r>
            <a:r>
              <a:rPr lang="es-ES" sz="2800" dirty="0"/>
              <a:t>lente de igualdad</a:t>
            </a: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11027229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dirty="0"/>
              <a:t>Ajustes presupuestarios del distrito y su impacto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1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458" y="648120"/>
            <a:ext cx="7554331" cy="53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5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365125"/>
            <a:ext cx="11576957" cy="1325563"/>
          </a:xfrm>
        </p:spPr>
        <p:txBody>
          <a:bodyPr>
            <a:normAutofit/>
          </a:bodyPr>
          <a:lstStyle/>
          <a:p>
            <a:r>
              <a:rPr lang="es-ES" sz="4100" dirty="0"/>
              <a:t>Revisión de la Junta Directiva - Ajustes </a:t>
            </a:r>
            <a:r>
              <a:rPr lang="es-ES" sz="4100" dirty="0" smtClean="0"/>
              <a:t>Presupuestarios</a:t>
            </a:r>
            <a:endParaRPr lang="en-US" sz="4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8</a:t>
            </a:fld>
            <a:endParaRPr lang="en">
              <a:solidFill>
                <a:schemeClr val="lt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3966" y="1981332"/>
            <a:ext cx="5541529" cy="4403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6488" y="2638178"/>
            <a:ext cx="148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Viajes</a:t>
            </a:r>
            <a:r>
              <a:rPr lang="en-US" dirty="0" smtClean="0"/>
              <a:t>/ </a:t>
            </a:r>
            <a:r>
              <a:rPr lang="en-US" dirty="0" err="1" smtClean="0"/>
              <a:t>Conferencias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422383" y="2858975"/>
            <a:ext cx="538043" cy="20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52720" y="4767414"/>
            <a:ext cx="120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Cominda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411518" y="4974803"/>
            <a:ext cx="538043" cy="20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07586" cy="1325563"/>
          </a:xfrm>
        </p:spPr>
        <p:txBody>
          <a:bodyPr>
            <a:normAutofit/>
          </a:bodyPr>
          <a:lstStyle/>
          <a:p>
            <a:r>
              <a:rPr lang="es-ES" sz="4100" dirty="0"/>
              <a:t>Revisión de la Junta Directiva - Ajustes Presupuestarios</a:t>
            </a:r>
            <a:endParaRPr lang="en-US" sz="4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9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6744" y="2285300"/>
            <a:ext cx="672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Este artículo incluye: talleres después de la </a:t>
            </a:r>
            <a:r>
              <a:rPr lang="es-ES" dirty="0" smtClean="0"/>
              <a:t>escuela/entrenamientos </a:t>
            </a:r>
            <a:r>
              <a:rPr lang="es-ES" dirty="0"/>
              <a:t>de </a:t>
            </a:r>
            <a:r>
              <a:rPr lang="es-ES" dirty="0" smtClean="0"/>
              <a:t>verano/horas </a:t>
            </a:r>
            <a:r>
              <a:rPr lang="es-ES" dirty="0"/>
              <a:t>adicionales de trabajo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231012" y="3358596"/>
            <a:ext cx="538043" cy="20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700" y="3063712"/>
            <a:ext cx="7467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3993</TotalTime>
  <Words>490</Words>
  <Application>Microsoft Office PowerPoint</Application>
  <PresentationFormat>Widescreen</PresentationFormat>
  <Paragraphs>98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Agenda</vt:lpstr>
      <vt:lpstr>PowerPoint Presentation</vt:lpstr>
      <vt:lpstr>Ajustes presupuestarios del distrito y su impacto</vt:lpstr>
      <vt:lpstr>Ajustes presupuestarios del distrito y su impacto</vt:lpstr>
      <vt:lpstr>Ajustes presupuestarios del distrito y su impacto</vt:lpstr>
      <vt:lpstr>PowerPoint Presentation</vt:lpstr>
      <vt:lpstr>Revisión de la Junta Directiva - Ajustes Presupuestarios</vt:lpstr>
      <vt:lpstr>Revisión de la Junta Directiva - Ajustes Presupuestarios</vt:lpstr>
      <vt:lpstr>Revisión de la Junta Directiva - Ajustes Presupuestarios</vt:lpstr>
      <vt:lpstr>Ciclo Anual de monitoreo e informe del LCAP</vt:lpstr>
      <vt:lpstr>Ciclo Anual de monitoreo e informe del LCAP</vt:lpstr>
      <vt:lpstr>Revisión del Plan Preliminar de Actualización Anual</vt:lpstr>
      <vt:lpstr>Reflejos Destacados de la Actualización Anual </vt:lpstr>
      <vt:lpstr>Actualización Anual: Discusión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California’s Local, State, and Federal Accountability and Continuous Improvement System</dc:title>
  <dc:creator>Rachel Perry</dc:creator>
  <cp:lastModifiedBy>Yolanda Rodriguez</cp:lastModifiedBy>
  <cp:revision>110</cp:revision>
  <dcterms:created xsi:type="dcterms:W3CDTF">2016-09-16T17:13:39Z</dcterms:created>
  <dcterms:modified xsi:type="dcterms:W3CDTF">2018-05-02T18:34:46Z</dcterms:modified>
</cp:coreProperties>
</file>